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DFFFF"/>
    <a:srgbClr val="40C1FF"/>
    <a:srgbClr val="82BFFF"/>
    <a:srgbClr val="89E9FF"/>
    <a:srgbClr val="FFDCF1"/>
    <a:srgbClr val="B3FFBC"/>
    <a:srgbClr val="B24EFF"/>
    <a:srgbClr val="FF0080"/>
    <a:srgbClr val="1CCA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825" autoAdjust="0"/>
    <p:restoredTop sz="94660"/>
  </p:normalViewPr>
  <p:slideViewPr>
    <p:cSldViewPr snapToGrid="0" snapToObjects="1">
      <p:cViewPr>
        <p:scale>
          <a:sx n="150" d="100"/>
          <a:sy n="150" d="100"/>
        </p:scale>
        <p:origin x="-64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566D6-E474-1B40-9268-44F10171610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708B-D810-174F-A172-B8FD506AA79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Relationship Id="rId3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png"/><Relationship Id="rId12" Type="http://schemas.openxmlformats.org/officeDocument/2006/relationships/slide" Target="slide9.xml"/><Relationship Id="rId13" Type="http://schemas.openxmlformats.org/officeDocument/2006/relationships/image" Target="../media/image7.png"/><Relationship Id="rId14" Type="http://schemas.openxmlformats.org/officeDocument/2006/relationships/slide" Target="slide10.xml"/><Relationship Id="rId15" Type="http://schemas.openxmlformats.org/officeDocument/2006/relationships/image" Target="../media/image8.png"/><Relationship Id="rId16" Type="http://schemas.openxmlformats.org/officeDocument/2006/relationships/slide" Target="slide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" Target="slide7.xml"/><Relationship Id="rId5" Type="http://schemas.openxmlformats.org/officeDocument/2006/relationships/image" Target="../media/image3.png"/><Relationship Id="rId6" Type="http://schemas.openxmlformats.org/officeDocument/2006/relationships/slide" Target="slide5.xml"/><Relationship Id="rId7" Type="http://schemas.openxmlformats.org/officeDocument/2006/relationships/image" Target="../media/image4.png"/><Relationship Id="rId8" Type="http://schemas.openxmlformats.org/officeDocument/2006/relationships/slide" Target="slide6.xml"/><Relationship Id="rId9" Type="http://schemas.openxmlformats.org/officeDocument/2006/relationships/image" Target="../media/image5.png"/><Relationship Id="rId10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4" Type="http://schemas.openxmlformats.org/officeDocument/2006/relationships/image" Target="../media/image10.png"/><Relationship Id="rId5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949" y="496923"/>
            <a:ext cx="7772400" cy="2282166"/>
          </a:xfrm>
        </p:spPr>
        <p:txBody>
          <a:bodyPr>
            <a:normAutofit/>
          </a:bodyPr>
          <a:lstStyle/>
          <a:p>
            <a:r>
              <a:rPr lang="en-US" sz="9600" b="1" i="1" dirty="0" smtClean="0">
                <a:solidFill>
                  <a:srgbClr val="001EFF"/>
                </a:solidFill>
              </a:rPr>
              <a:t>BUDDHISM</a:t>
            </a:r>
            <a:endParaRPr lang="en-US" sz="9600" b="1" i="1" dirty="0">
              <a:solidFill>
                <a:srgbClr val="001E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FF00"/>
                </a:solidFill>
              </a:rPr>
              <a:t>BY: JULIENNE</a:t>
            </a:r>
            <a:endParaRPr lang="en-US" b="1" i="1" u="sng" dirty="0">
              <a:solidFill>
                <a:srgbClr val="00FF00"/>
              </a:solidFill>
            </a:endParaRPr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3251201" y="5638800"/>
            <a:ext cx="2573866" cy="533400"/>
          </a:xfrm>
          <a:prstGeom prst="actionButtonForwardNext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Happens as revenge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662333" y="1820333"/>
            <a:ext cx="635000" cy="56726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57533" y="2387600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7357533" y="3860800"/>
            <a:ext cx="736600" cy="575733"/>
          </a:xfrm>
          <a:prstGeom prst="actionButtonHome">
            <a:avLst/>
          </a:prstGeom>
          <a:solidFill>
            <a:srgbClr val="FF0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20466" y="4436533"/>
            <a:ext cx="15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Untouchables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low  </a:t>
            </a:r>
          </a:p>
          <a:p>
            <a:r>
              <a:rPr lang="en-US" dirty="0" smtClean="0"/>
              <a:t>Not considered class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425267" y="1905000"/>
            <a:ext cx="711200" cy="575733"/>
          </a:xfrm>
          <a:prstGeom prst="actionButtonHo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47466" y="2480733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7357533" y="3860800"/>
            <a:ext cx="736600" cy="575733"/>
          </a:xfrm>
          <a:prstGeom prst="actionButtonHome">
            <a:avLst/>
          </a:prstGeom>
          <a:solidFill>
            <a:srgbClr val="B24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20466" y="4436533"/>
            <a:ext cx="15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Brahmin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Hindu priests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662333" y="1820333"/>
            <a:ext cx="635000" cy="56726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57533" y="2387600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7357533" y="3860800"/>
            <a:ext cx="736600" cy="575733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20466" y="4436533"/>
            <a:ext cx="15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vaisya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Landowners</a:t>
            </a:r>
          </a:p>
          <a:p>
            <a:r>
              <a:rPr lang="en-US" dirty="0" smtClean="0"/>
              <a:t>Merchants </a:t>
            </a:r>
          </a:p>
          <a:p>
            <a:r>
              <a:rPr lang="en-US" dirty="0" smtClean="0"/>
              <a:t>Artisans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662333" y="1820333"/>
            <a:ext cx="635000" cy="567267"/>
          </a:xfrm>
          <a:prstGeom prst="actionButtonHom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57533" y="2387600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7357533" y="3860800"/>
            <a:ext cx="736600" cy="575733"/>
          </a:xfrm>
          <a:prstGeom prst="actionButtonHome">
            <a:avLst/>
          </a:prstGeom>
          <a:blipFill rotWithShape="1">
            <a:blip r:embed="rId4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20466" y="4436533"/>
            <a:ext cx="15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Sudra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Servants and workers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7662333" y="1820333"/>
            <a:ext cx="635000" cy="567267"/>
          </a:xfrm>
          <a:prstGeom prst="actionButtonHo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57533" y="2387601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  <p:sp>
        <p:nvSpPr>
          <p:cNvPr id="7" name="Action Button: Home 6">
            <a:hlinkClick r:id="rId3" action="ppaction://hlinksldjump" highlightClick="1"/>
          </p:cNvPr>
          <p:cNvSpPr/>
          <p:nvPr/>
        </p:nvSpPr>
        <p:spPr>
          <a:xfrm>
            <a:off x="7357533" y="3860800"/>
            <a:ext cx="736600" cy="575733"/>
          </a:xfrm>
          <a:prstGeom prst="actionButtonHome">
            <a:avLst/>
          </a:prstGeom>
          <a:blipFill rotWithShape="1">
            <a:blip r:embed="rId4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20466" y="4436533"/>
            <a:ext cx="15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 </a:t>
            </a:r>
            <a:r>
              <a:rPr lang="en-US" sz="1600" dirty="0" smtClean="0"/>
              <a:t>(how many people practice this religion today)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300 million</a:t>
            </a:r>
          </a:p>
          <a:p>
            <a:r>
              <a:rPr lang="en-US" dirty="0" smtClean="0"/>
              <a:t>Developed south Asia 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6671733" y="2252133"/>
            <a:ext cx="491067" cy="474134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29866" y="2726267"/>
            <a:ext cx="1735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 </a:t>
            </a:r>
            <a:endParaRPr lang="en-US" dirty="0"/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>
          <a:xfrm>
            <a:off x="6671733" y="3835400"/>
            <a:ext cx="685800" cy="524933"/>
          </a:xfrm>
          <a:prstGeom prst="actionButtonHome">
            <a:avLst/>
          </a:prstGeom>
          <a:solidFill>
            <a:srgbClr val="B24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72201" y="4360333"/>
            <a:ext cx="1693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Asoka </a:t>
            </a:r>
            <a:r>
              <a:rPr lang="en-US" sz="1600" dirty="0" smtClean="0"/>
              <a:t>(was he a good leader and who is he)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leader</a:t>
            </a:r>
          </a:p>
          <a:p>
            <a:r>
              <a:rPr lang="en-US" dirty="0" smtClean="0"/>
              <a:t>Was greatest of kings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671733" y="3835400"/>
            <a:ext cx="685800" cy="524933"/>
          </a:xfrm>
          <a:prstGeom prst="actionButtonHome">
            <a:avLst/>
          </a:prstGeom>
          <a:solidFill>
            <a:srgbClr val="B24E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72201" y="4360333"/>
            <a:ext cx="1693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6671733" y="2252133"/>
            <a:ext cx="491067" cy="474134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29866" y="2726267"/>
            <a:ext cx="1735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18" y="550333"/>
            <a:ext cx="1254919" cy="1905000"/>
          </a:xfrm>
          <a:prstGeom prst="rect">
            <a:avLst/>
          </a:prstGeom>
        </p:spPr>
      </p:pic>
      <p:sp>
        <p:nvSpPr>
          <p:cNvPr id="6" name="Action Button: Custom 5">
            <a:hlinkClick r:id="" action="ppaction://hlinkshowjump?jump=nextslide" highlightClick="1"/>
          </p:cNvPr>
          <p:cNvSpPr/>
          <p:nvPr/>
        </p:nvSpPr>
        <p:spPr>
          <a:xfrm>
            <a:off x="624418" y="550333"/>
            <a:ext cx="1254919" cy="19050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6212" y="0"/>
            <a:ext cx="1347788" cy="1905000"/>
          </a:xfrm>
          <a:prstGeom prst="rect">
            <a:avLst/>
          </a:prstGeom>
        </p:spPr>
      </p:pic>
      <p:sp>
        <p:nvSpPr>
          <p:cNvPr id="10" name="Action Button: Custom 9">
            <a:hlinkClick r:id="rId4" action="ppaction://hlinksldjump" highlightClick="1"/>
          </p:cNvPr>
          <p:cNvSpPr/>
          <p:nvPr/>
        </p:nvSpPr>
        <p:spPr>
          <a:xfrm>
            <a:off x="7796212" y="0"/>
            <a:ext cx="1347788" cy="19050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6192" y="1769534"/>
            <a:ext cx="1530392" cy="2319866"/>
          </a:xfrm>
          <a:prstGeom prst="rect">
            <a:avLst/>
          </a:prstGeom>
        </p:spPr>
      </p:pic>
      <p:sp>
        <p:nvSpPr>
          <p:cNvPr id="12" name="Action Button: Custom 11">
            <a:hlinkClick r:id="rId6" action="ppaction://hlinksldjump" highlightClick="1"/>
          </p:cNvPr>
          <p:cNvSpPr/>
          <p:nvPr/>
        </p:nvSpPr>
        <p:spPr>
          <a:xfrm>
            <a:off x="4756192" y="1769534"/>
            <a:ext cx="1530392" cy="2319866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407" y="3437466"/>
            <a:ext cx="1481930" cy="1803401"/>
          </a:xfrm>
          <a:prstGeom prst="rect">
            <a:avLst/>
          </a:prstGeom>
        </p:spPr>
      </p:pic>
      <p:sp>
        <p:nvSpPr>
          <p:cNvPr id="13" name="Action Button: Custom 12">
            <a:hlinkClick r:id="rId8" action="ppaction://hlinksldjump" highlightClick="1"/>
          </p:cNvPr>
          <p:cNvSpPr/>
          <p:nvPr/>
        </p:nvSpPr>
        <p:spPr>
          <a:xfrm>
            <a:off x="397407" y="3437466"/>
            <a:ext cx="1481930" cy="1803401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43930" y="4358217"/>
            <a:ext cx="1549137" cy="2152650"/>
          </a:xfrm>
          <a:prstGeom prst="rect">
            <a:avLst/>
          </a:prstGeom>
        </p:spPr>
      </p:pic>
      <p:sp>
        <p:nvSpPr>
          <p:cNvPr id="15" name="Action Button: Custom 14">
            <a:hlinkClick r:id="rId10" action="ppaction://hlinksldjump" highlightClick="1"/>
          </p:cNvPr>
          <p:cNvSpPr/>
          <p:nvPr/>
        </p:nvSpPr>
        <p:spPr>
          <a:xfrm>
            <a:off x="2243930" y="4358217"/>
            <a:ext cx="1549137" cy="215265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4713" y="2690185"/>
            <a:ext cx="1622998" cy="1814081"/>
          </a:xfrm>
          <a:prstGeom prst="rect">
            <a:avLst/>
          </a:prstGeom>
        </p:spPr>
      </p:pic>
      <p:sp>
        <p:nvSpPr>
          <p:cNvPr id="17" name="Action Button: Custom 16">
            <a:hlinkClick r:id="rId12" action="ppaction://hlinksldjump" highlightClick="1"/>
          </p:cNvPr>
          <p:cNvSpPr/>
          <p:nvPr/>
        </p:nvSpPr>
        <p:spPr>
          <a:xfrm>
            <a:off x="6984713" y="2690185"/>
            <a:ext cx="1622998" cy="1814081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95095" y="2095499"/>
            <a:ext cx="1714438" cy="1782328"/>
          </a:xfrm>
          <a:prstGeom prst="rect">
            <a:avLst/>
          </a:prstGeom>
        </p:spPr>
      </p:pic>
      <p:sp>
        <p:nvSpPr>
          <p:cNvPr id="20" name="Action Button: Custom 19">
            <a:hlinkClick r:id="rId14" action="ppaction://hlinksldjump" highlightClick="1"/>
          </p:cNvPr>
          <p:cNvSpPr/>
          <p:nvPr/>
        </p:nvSpPr>
        <p:spPr>
          <a:xfrm>
            <a:off x="2595095" y="2095499"/>
            <a:ext cx="1714438" cy="1782328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58219" y="4252383"/>
            <a:ext cx="1639813" cy="172508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97406" y="5816600"/>
            <a:ext cx="82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</a:t>
            </a:r>
            <a:endParaRPr lang="en-US" dirty="0"/>
          </a:p>
        </p:txBody>
      </p:sp>
      <p:sp>
        <p:nvSpPr>
          <p:cNvPr id="22" name="Action Button: Custom 21">
            <a:hlinkClick r:id="rId16" action="ppaction://hlinksldjump" highlightClick="1"/>
          </p:cNvPr>
          <p:cNvSpPr/>
          <p:nvPr/>
        </p:nvSpPr>
        <p:spPr>
          <a:xfrm>
            <a:off x="397407" y="5816600"/>
            <a:ext cx="821792" cy="369332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215" y="668867"/>
            <a:ext cx="1041104" cy="1905000"/>
          </a:xfrm>
          <a:prstGeom prst="rect">
            <a:avLst/>
          </a:prstGeom>
        </p:spPr>
      </p:pic>
      <p:sp>
        <p:nvSpPr>
          <p:cNvPr id="5" name="Action Button: Custom 4">
            <a:hlinkClick r:id="rId3" action="ppaction://hlinksldjump" highlightClick="1"/>
          </p:cNvPr>
          <p:cNvSpPr/>
          <p:nvPr/>
        </p:nvSpPr>
        <p:spPr>
          <a:xfrm>
            <a:off x="310215" y="668867"/>
            <a:ext cx="1041104" cy="19050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215" y="3242734"/>
            <a:ext cx="1281814" cy="2048172"/>
          </a:xfrm>
          <a:prstGeom prst="rect">
            <a:avLst/>
          </a:prstGeom>
        </p:spPr>
      </p:pic>
      <p:sp>
        <p:nvSpPr>
          <p:cNvPr id="7" name="Action Button: Custom 6">
            <a:hlinkClick r:id="rId5" action="ppaction://hlinksldjump" highlightClick="1"/>
          </p:cNvPr>
          <p:cNvSpPr/>
          <p:nvPr/>
        </p:nvSpPr>
        <p:spPr>
          <a:xfrm>
            <a:off x="310215" y="3242734"/>
            <a:ext cx="1281814" cy="2048172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Were did they live?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in south Asia</a:t>
            </a:r>
          </a:p>
          <a:p>
            <a:r>
              <a:rPr lang="en-US" dirty="0" smtClean="0"/>
              <a:t>Speared </a:t>
            </a:r>
          </a:p>
          <a:p>
            <a:r>
              <a:rPr lang="en-US" dirty="0" smtClean="0"/>
              <a:t>by Ashoka  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357533" y="2010834"/>
            <a:ext cx="736600" cy="668866"/>
          </a:xfrm>
          <a:prstGeom prst="actionButtonHome">
            <a:avLst/>
          </a:prstGeom>
          <a:solidFill>
            <a:srgbClr val="0013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90067" y="19388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57533" y="2650067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  <p:sp>
        <p:nvSpPr>
          <p:cNvPr id="7" name="Action Button: Home 6">
            <a:hlinkClick r:id="rId3" action="ppaction://hlinksldjump" highlightClick="1"/>
          </p:cNvPr>
          <p:cNvSpPr/>
          <p:nvPr/>
        </p:nvSpPr>
        <p:spPr>
          <a:xfrm>
            <a:off x="7357533" y="3860800"/>
            <a:ext cx="736600" cy="575733"/>
          </a:xfrm>
          <a:prstGeom prst="actionButtonHome">
            <a:avLst/>
          </a:prstGeom>
          <a:solidFill>
            <a:srgbClr val="B3FFB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20466" y="4436533"/>
            <a:ext cx="15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found Buddhism?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Founded  by Buddha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205133" y="2277534"/>
            <a:ext cx="914400" cy="762000"/>
          </a:xfrm>
          <a:prstGeom prst="actionButtonHom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1244600" y="2130736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7357533" y="3860800"/>
            <a:ext cx="736600" cy="575733"/>
          </a:xfrm>
          <a:prstGeom prst="actionButtonHome">
            <a:avLst/>
          </a:prstGeom>
          <a:solidFill>
            <a:srgbClr val="FFDCF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20466" y="4436533"/>
            <a:ext cx="15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85000" y="3039534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it begin?</a:t>
            </a:r>
            <a:r>
              <a:rPr lang="en-US" sz="1600" dirty="0" smtClean="0"/>
              <a:t> (by who)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Began Siddhartha Gautama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254999" y="1600199"/>
            <a:ext cx="694266" cy="601133"/>
          </a:xfrm>
          <a:prstGeom prst="actionButtonHome">
            <a:avLst/>
          </a:prstGeom>
          <a:solidFill>
            <a:srgbClr val="00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35332" y="2201332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  <p:sp>
        <p:nvSpPr>
          <p:cNvPr id="7" name="Action Button: Home 6">
            <a:hlinkClick r:id="rId3" action="ppaction://hlinksldjump" highlightClick="1"/>
          </p:cNvPr>
          <p:cNvSpPr/>
          <p:nvPr/>
        </p:nvSpPr>
        <p:spPr>
          <a:xfrm>
            <a:off x="7357533" y="3860800"/>
            <a:ext cx="736600" cy="575733"/>
          </a:xfrm>
          <a:prstGeom prst="actionButtonHome">
            <a:avLst/>
          </a:prstGeom>
          <a:solidFill>
            <a:srgbClr val="89E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20466" y="4436533"/>
            <a:ext cx="15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 in there life?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in life is sad</a:t>
            </a:r>
          </a:p>
          <a:p>
            <a:r>
              <a:rPr lang="en-US" dirty="0" smtClean="0"/>
              <a:t>Wanting nothing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288867" y="2472267"/>
            <a:ext cx="728133" cy="668866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704666" y="3141133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7357533" y="3860800"/>
            <a:ext cx="736600" cy="575733"/>
          </a:xfrm>
          <a:prstGeom prst="actionButtonHome">
            <a:avLst/>
          </a:prstGeom>
          <a:solidFill>
            <a:srgbClr val="82B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20466" y="4436533"/>
            <a:ext cx="15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they believe in?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soul will be reborn</a:t>
            </a:r>
          </a:p>
          <a:p>
            <a:r>
              <a:rPr lang="en-US" dirty="0" smtClean="0"/>
              <a:t>Live life bad</a:t>
            </a:r>
          </a:p>
          <a:p>
            <a:r>
              <a:rPr lang="en-US" dirty="0" smtClean="0"/>
              <a:t> Into another body 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432800" y="2751667"/>
            <a:ext cx="567267" cy="567266"/>
          </a:xfrm>
          <a:prstGeom prst="actionButtonHome">
            <a:avLst/>
          </a:prstGeom>
          <a:solidFill>
            <a:srgbClr val="1CCA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13133" y="3318933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  <p:sp>
        <p:nvSpPr>
          <p:cNvPr id="8" name="Action Button: Home 7">
            <a:hlinkClick r:id="rId3" action="ppaction://hlinksldjump" highlightClick="1"/>
          </p:cNvPr>
          <p:cNvSpPr/>
          <p:nvPr/>
        </p:nvSpPr>
        <p:spPr>
          <a:xfrm>
            <a:off x="7357533" y="3860800"/>
            <a:ext cx="736600" cy="575733"/>
          </a:xfrm>
          <a:prstGeom prst="actionButtonHome">
            <a:avLst/>
          </a:prstGeom>
          <a:solidFill>
            <a:srgbClr val="FD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20466" y="4436533"/>
            <a:ext cx="15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 when Buddha died?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Praised Buddha  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085666" y="1600200"/>
            <a:ext cx="601134" cy="639762"/>
          </a:xfrm>
          <a:prstGeom prst="actionButtonHome">
            <a:avLst/>
          </a:prstGeom>
          <a:solidFill>
            <a:srgbClr val="FF0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35333" y="2239962"/>
            <a:ext cx="14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first picture slide</a:t>
            </a:r>
            <a:endParaRPr lang="en-US" dirty="0"/>
          </a:p>
        </p:txBody>
      </p:sp>
      <p:sp>
        <p:nvSpPr>
          <p:cNvPr id="8" name="Action Button: Home 7">
            <a:hlinkClick r:id="rId3" action="ppaction://hlinksldjump" highlightClick="1"/>
          </p:cNvPr>
          <p:cNvSpPr/>
          <p:nvPr/>
        </p:nvSpPr>
        <p:spPr>
          <a:xfrm>
            <a:off x="7357533" y="3860800"/>
            <a:ext cx="736600" cy="575733"/>
          </a:xfrm>
          <a:prstGeom prst="actionButtonHom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20466" y="4436533"/>
            <a:ext cx="156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second picture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240</Words>
  <Application>Microsoft Macintosh PowerPoint</Application>
  <PresentationFormat>On-screen Show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BUDDHISM</vt:lpstr>
      <vt:lpstr>Slide 2</vt:lpstr>
      <vt:lpstr>Slide 3</vt:lpstr>
      <vt:lpstr>Were did they live?</vt:lpstr>
      <vt:lpstr>Who found Buddhism?</vt:lpstr>
      <vt:lpstr>How did it begin? (by who)</vt:lpstr>
      <vt:lpstr>What happen in there life?</vt:lpstr>
      <vt:lpstr>What did they believe in?</vt:lpstr>
      <vt:lpstr>What happen when Buddha died?</vt:lpstr>
      <vt:lpstr>Karma </vt:lpstr>
      <vt:lpstr>Untouchables </vt:lpstr>
      <vt:lpstr>Brahmin </vt:lpstr>
      <vt:lpstr>vaisya</vt:lpstr>
      <vt:lpstr>Sudra </vt:lpstr>
      <vt:lpstr>Did you know? (how many people practice this religion today)</vt:lpstr>
      <vt:lpstr>Asoka (was he a good leader and who is he)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Straughn, Julienne R</dc:creator>
  <cp:lastModifiedBy>Administrator</cp:lastModifiedBy>
  <cp:revision>4</cp:revision>
  <dcterms:created xsi:type="dcterms:W3CDTF">2010-12-21T16:12:43Z</dcterms:created>
  <dcterms:modified xsi:type="dcterms:W3CDTF">2010-12-21T16:52:32Z</dcterms:modified>
</cp:coreProperties>
</file>